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"/>
  </p:handoutMasterIdLst>
  <p:sldIdLst>
    <p:sldId id="258" r:id="rId2"/>
    <p:sldId id="256" r:id="rId3"/>
    <p:sldId id="261" r:id="rId4"/>
    <p:sldId id="26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623"/>
    <a:srgbClr val="161E35"/>
    <a:srgbClr val="0C1524"/>
    <a:srgbClr val="161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2"/>
    <p:restoredTop sz="94648"/>
  </p:normalViewPr>
  <p:slideViewPr>
    <p:cSldViewPr snapToGrid="0">
      <p:cViewPr varScale="1">
        <p:scale>
          <a:sx n="117" d="100"/>
          <a:sy n="117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50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01EBACC-461A-D0FB-1607-294C8DAC42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2C943A-08B4-028A-0C2D-7D519F307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D2297-F176-6F4C-AB24-F1C64AA5ED37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AB46F7-BDA5-1A28-0B36-26CC9C5AF7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E5D3C5-5D35-A4A1-ADDD-AD89E792C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919E5-0142-234C-A129-CB604A5208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07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D3C6360-D917-86C9-C54A-A0CC7D31FD9C}"/>
              </a:ext>
            </a:extLst>
          </p:cNvPr>
          <p:cNvCxnSpPr/>
          <p:nvPr userDrawn="1"/>
        </p:nvCxnSpPr>
        <p:spPr>
          <a:xfrm>
            <a:off x="6384471" y="3935185"/>
            <a:ext cx="3788229" cy="0"/>
          </a:xfrm>
          <a:prstGeom prst="line">
            <a:avLst/>
          </a:prstGeom>
          <a:ln w="57150">
            <a:solidFill>
              <a:srgbClr val="FAC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CDC5D5DB-8840-5E02-D156-E5680BEAE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4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C7F86-9F10-8FEC-396B-9D5B0A5E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3F5A4F-E7A6-D922-75F9-043EE3331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FAA44-C18E-FC85-A237-233D0B25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35BAFE-1A68-2B9F-8197-86DC46FF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FBAE2E-A681-C72F-0ADA-97AFF162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340817-6D70-8628-D971-C6BED1A5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39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94BF1-80BA-C7B2-5B12-345DE425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2CCCFDD-8656-EA91-6834-8E4E43C4F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FDF156-CB0A-B730-F533-B4882A3B3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20E600-FE3C-0FCB-7F35-FF26812B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883253-E401-8752-DC49-52B48438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42A087-4DDF-2251-625A-2A250AFC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90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F83974-ADC4-0A79-55FC-68B635CD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71C1A5-C1DE-7912-8CB1-83BF14539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C4B69A-A40E-C16C-751E-86282333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E434B2-A837-97D3-8616-CE9EBC23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5BBBB-C5E2-2195-6C4E-273A20F5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931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32594C4-8688-F8F3-558C-C50EF3435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C0E7A0-A7F8-2560-1C1A-A990C867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8429B5-8B70-9086-0088-B2458716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A3D694-F25F-6E81-6E42-81A30A7E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7484D-C9C0-BF84-9660-DA97B644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59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A89AAF-81B9-0992-513D-47811F162E1E}"/>
              </a:ext>
            </a:extLst>
          </p:cNvPr>
          <p:cNvSpPr/>
          <p:nvPr userDrawn="1"/>
        </p:nvSpPr>
        <p:spPr>
          <a:xfrm>
            <a:off x="0" y="0"/>
            <a:ext cx="12192000" cy="1735015"/>
          </a:xfrm>
          <a:prstGeom prst="rect">
            <a:avLst/>
          </a:prstGeom>
          <a:solidFill>
            <a:srgbClr val="161E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D9BFFB-16AF-1DB9-6A9C-3D233C04B472}"/>
              </a:ext>
            </a:extLst>
          </p:cNvPr>
          <p:cNvSpPr/>
          <p:nvPr userDrawn="1"/>
        </p:nvSpPr>
        <p:spPr>
          <a:xfrm>
            <a:off x="2216258" y="6310770"/>
            <a:ext cx="9975742" cy="54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BDA0CD-14E1-E09B-9465-2F490F5F1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3113" r="67912"/>
          <a:stretch/>
        </p:blipFill>
        <p:spPr>
          <a:xfrm>
            <a:off x="0" y="6309855"/>
            <a:ext cx="1719183" cy="5472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350128-40A6-8B94-F2D4-DA6D666D9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996" t="92685"/>
          <a:stretch/>
        </p:blipFill>
        <p:spPr>
          <a:xfrm>
            <a:off x="10668000" y="6309855"/>
            <a:ext cx="1524000" cy="550993"/>
          </a:xfrm>
          <a:prstGeom prst="rect">
            <a:avLst/>
          </a:prstGeom>
        </p:spPr>
      </p:pic>
      <p:sp>
        <p:nvSpPr>
          <p:cNvPr id="28" name="Sous-titre 2">
            <a:extLst>
              <a:ext uri="{FF2B5EF4-FFF2-40B4-BE49-F238E27FC236}">
                <a16:creationId xmlns:a16="http://schemas.microsoft.com/office/drawing/2014/main" id="{2A12F4D9-732B-D70E-5F07-5DE809A64B8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0" y="4295105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Dr XXX XXX, XXX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F3EDAD0-4E17-1F94-8438-4D5E6C824C14}"/>
              </a:ext>
            </a:extLst>
          </p:cNvPr>
          <p:cNvCxnSpPr/>
          <p:nvPr userDrawn="1"/>
        </p:nvCxnSpPr>
        <p:spPr>
          <a:xfrm>
            <a:off x="4201885" y="3908917"/>
            <a:ext cx="3788229" cy="0"/>
          </a:xfrm>
          <a:prstGeom prst="line">
            <a:avLst/>
          </a:prstGeom>
          <a:ln w="57150">
            <a:solidFill>
              <a:srgbClr val="FAC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re 1">
            <a:extLst>
              <a:ext uri="{FF2B5EF4-FFF2-40B4-BE49-F238E27FC236}">
                <a16:creationId xmlns:a16="http://schemas.microsoft.com/office/drawing/2014/main" id="{D517BFDF-DA43-3DBA-BD90-CC297E60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86105"/>
            <a:ext cx="12192000" cy="1325563"/>
          </a:xfrm>
        </p:spPr>
        <p:txBody>
          <a:bodyPr/>
          <a:lstStyle>
            <a:lvl1pPr algn="ctr">
              <a:defRPr b="0" i="1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AC00F4-21E1-001A-12D7-1B57117397FF}"/>
              </a:ext>
            </a:extLst>
          </p:cNvPr>
          <p:cNvSpPr txBox="1"/>
          <p:nvPr userDrawn="1"/>
        </p:nvSpPr>
        <p:spPr>
          <a:xfrm>
            <a:off x="4835236" y="12469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DD443F-EF4F-6E93-2660-98EF81848C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2246"/>
          <a:stretch/>
        </p:blipFill>
        <p:spPr>
          <a:xfrm>
            <a:off x="1530344" y="0"/>
            <a:ext cx="9325225" cy="17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9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4E06B-9B8D-A8B2-D5D5-699D329C466B}"/>
              </a:ext>
            </a:extLst>
          </p:cNvPr>
          <p:cNvSpPr/>
          <p:nvPr userDrawn="1"/>
        </p:nvSpPr>
        <p:spPr>
          <a:xfrm>
            <a:off x="0" y="6310770"/>
            <a:ext cx="12192000" cy="54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BEFFD7-DA80-C777-EDDA-4F4D2B41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3113" r="67912"/>
          <a:stretch/>
        </p:blipFill>
        <p:spPr>
          <a:xfrm>
            <a:off x="734786" y="6310770"/>
            <a:ext cx="1719183" cy="5472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6A9B9A-0474-0763-3C94-8387EF983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996" t="92685"/>
          <a:stretch/>
        </p:blipFill>
        <p:spPr>
          <a:xfrm>
            <a:off x="10440159" y="6211881"/>
            <a:ext cx="1719183" cy="6215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9CF04C-FCE5-C051-1FDA-9C1BDADCD4F1}"/>
              </a:ext>
            </a:extLst>
          </p:cNvPr>
          <p:cNvSpPr/>
          <p:nvPr userDrawn="1"/>
        </p:nvSpPr>
        <p:spPr>
          <a:xfrm>
            <a:off x="968829" y="767443"/>
            <a:ext cx="10254341" cy="45719"/>
          </a:xfrm>
          <a:prstGeom prst="rect">
            <a:avLst/>
          </a:prstGeom>
          <a:solidFill>
            <a:srgbClr val="FAC6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80C43-DD2F-D0F6-6CE1-1E6593319550}"/>
              </a:ext>
            </a:extLst>
          </p:cNvPr>
          <p:cNvSpPr txBox="1"/>
          <p:nvPr userDrawn="1"/>
        </p:nvSpPr>
        <p:spPr>
          <a:xfrm>
            <a:off x="4249271" y="392654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BC840-0B85-9B46-3A3E-2F66C40B805C}"/>
              </a:ext>
            </a:extLst>
          </p:cNvPr>
          <p:cNvSpPr/>
          <p:nvPr userDrawn="1"/>
        </p:nvSpPr>
        <p:spPr>
          <a:xfrm rot="16200000">
            <a:off x="-2879817" y="3276057"/>
            <a:ext cx="6858002" cy="305888"/>
          </a:xfrm>
          <a:prstGeom prst="rect">
            <a:avLst/>
          </a:prstGeom>
          <a:solidFill>
            <a:srgbClr val="161E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104FFD-8570-4166-9CA5-E4F2FC595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1E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D9EF35-BF7B-B156-F1BF-150695375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2246"/>
          <a:stretch/>
        </p:blipFill>
        <p:spPr>
          <a:xfrm>
            <a:off x="1530344" y="0"/>
            <a:ext cx="9325225" cy="173494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B42AD8D-F868-366A-DB91-1F1F487D6A33}"/>
              </a:ext>
            </a:extLst>
          </p:cNvPr>
          <p:cNvCxnSpPr/>
          <p:nvPr userDrawn="1"/>
        </p:nvCxnSpPr>
        <p:spPr>
          <a:xfrm>
            <a:off x="4074188" y="4329164"/>
            <a:ext cx="3788229" cy="0"/>
          </a:xfrm>
          <a:prstGeom prst="line">
            <a:avLst/>
          </a:prstGeom>
          <a:ln w="57150">
            <a:solidFill>
              <a:srgbClr val="FAC6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C91F7F28-EB7F-EE8E-E162-4FE8C90CE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766218"/>
            <a:ext cx="12191999" cy="1325563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67810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38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FF349-663D-54DB-4EF7-7A30D57B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34A21-51A6-2516-4A0D-88678DFAD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CE5312-992A-D094-9FE9-9E5ACBA2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26C65D-4165-213E-F763-E234561B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CEC742-3EA0-C364-DFB2-585ACEEB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D25346-6842-1AEB-7EF0-FDF4BB6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014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70FC9-94A7-3DEA-ACEB-B5487027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6E347B-AE3B-8864-725E-8C3D45E74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5CCAC3-0365-BB3F-2CDC-A888597D5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1B0347-BD93-4C08-F5C9-265DD793B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006276-264D-8B14-AF8A-12B1363C9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8B6766-2C16-43F4-F294-E25CE1DC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543187-195B-627B-F991-9A8D4B97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105E8C-D9FE-B0EB-1748-E650226D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06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06C9A-844A-5E3B-D239-28280143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4C5EDE-92EA-38FC-0696-1E93200A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25F18D-1534-56E6-219B-2ADF1E183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90B18D-42B2-0FB0-C490-EFA9C765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27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47E336-3320-DF00-F123-093D2C83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8DD796-1E48-5CBE-B358-43057C8D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2E7A3-76D9-312C-0A64-33314E25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91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AEB3B0-051C-4E05-F0B5-D842C8A1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7716E6-B131-3599-7D9F-BCB99F17F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174329-651B-F8C7-F920-F86235CF0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EDBB5-4D64-CB4A-B384-8F4E88CC7C50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F9B968-07C9-9574-FBB0-4C214F53D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35EDE-C7F4-235B-871B-1BB45E41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2C2AB-AC4B-7140-A624-457A71604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02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1" r:id="rId3"/>
    <p:sldLayoutId id="2147483660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12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1">
            <a:extLst>
              <a:ext uri="{FF2B5EF4-FFF2-40B4-BE49-F238E27FC236}">
                <a16:creationId xmlns:a16="http://schemas.microsoft.com/office/drawing/2014/main" id="{A87AF444-0DED-D554-6B24-5807107C12A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0" y="4274669"/>
            <a:ext cx="12192000" cy="165576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F47645-8C29-8AA3-993E-8449058930FF}"/>
              </a:ext>
            </a:extLst>
          </p:cNvPr>
          <p:cNvSpPr txBox="1"/>
          <p:nvPr/>
        </p:nvSpPr>
        <p:spPr>
          <a:xfrm>
            <a:off x="0" y="2251091"/>
            <a:ext cx="12192000" cy="150222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XXXXXX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657EED-B4CF-39E5-D5ED-318F1037E7F5}"/>
              </a:ext>
            </a:extLst>
          </p:cNvPr>
          <p:cNvSpPr txBox="1"/>
          <p:nvPr/>
        </p:nvSpPr>
        <p:spPr>
          <a:xfrm>
            <a:off x="7004957" y="2514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476FEB-EF7D-966B-228D-DB0AD080F2CD}"/>
              </a:ext>
            </a:extLst>
          </p:cNvPr>
          <p:cNvSpPr txBox="1"/>
          <p:nvPr/>
        </p:nvSpPr>
        <p:spPr>
          <a:xfrm>
            <a:off x="360218" y="199505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EE9F30-AAC8-7F6C-6C98-272A253C22A9}"/>
              </a:ext>
            </a:extLst>
          </p:cNvPr>
          <p:cNvSpPr txBox="1"/>
          <p:nvPr/>
        </p:nvSpPr>
        <p:spPr>
          <a:xfrm>
            <a:off x="1471448" y="242789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794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5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32FCF-34B5-4B4D-EAD7-E26629D9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2527"/>
            <a:ext cx="12192001" cy="13255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E7FB1E-D6EF-AD04-1B0E-0A14B37BE591}"/>
              </a:ext>
            </a:extLst>
          </p:cNvPr>
          <p:cNvSpPr txBox="1"/>
          <p:nvPr/>
        </p:nvSpPr>
        <p:spPr>
          <a:xfrm>
            <a:off x="6737131" y="463506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5952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</Words>
  <Application>Microsoft Macintosh PowerPoint</Application>
  <PresentationFormat>Grand écran</PresentationFormat>
  <Paragraphs>2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Candice Philippe</dc:creator>
  <cp:lastModifiedBy>Candice Philippe</cp:lastModifiedBy>
  <cp:revision>6</cp:revision>
  <dcterms:created xsi:type="dcterms:W3CDTF">2024-07-19T14:48:18Z</dcterms:created>
  <dcterms:modified xsi:type="dcterms:W3CDTF">2024-10-21T13:39:57Z</dcterms:modified>
</cp:coreProperties>
</file>